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co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72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U Secondu Figliolu era persu è hè trovu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Oghje</a:t>
            </a:r>
            <a:r xmlns:a="http://schemas.openxmlformats.org/drawingml/2006/main">
              <a:rPr altLang="en-US" lang="co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</a:t>
            </a:r>
            <a:r xmlns:a="http://schemas.openxmlformats.org/drawingml/2006/main">
              <a:rPr altLang="en-US" lang="co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Cumu u babbu hà trattatu u sicondu figliolu quandu hè vultatu 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Hà cacciatu u sicondu figliolu.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Pigliò u sicondu figliolu.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Ùn hà micca vistu u sicondu figliolu.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Hà accoltu u sicondu figliolu cun piacè.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Hà accoltu u sicondu figliolu cun piacè.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81A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Un debitore chì devia decimila talenti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"Ùn duverebbe micca avè pietà di u vostru servitore cum'è aghju avutu di tè?"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 era un omu chì deva à u rè dece milla talenti. U rè hà pigliatu pietà di l'omu, annullatu u debitu.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Mais quand cet homme sortit, il trouva un de ses compagnons de service qui lui devait cent denarii. U pigliò è era arrabbiatu cun ellu. "Rimbursà ciò chì mi devi!"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È ghjittò u so cumpagnu servitore in prigiò. U rè hà intesu sta nutizia da u so altru servitore.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Allora u rè era in furia è chjamò u servitore. "Aghju annullatu tuttu u vostru debitu perchè m'avete supplicatu. Ùn avete micca avutu pietà di i vostri servitori cum'è aghju avutu di tè 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 disse: "Cumu u nostru Babbu in u celu vi hà pardunatu, duvete pardunà l'altri".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/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servitore hè statu liberatu da un debitu assai grande di decimila talenti.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ùn hà micca pardunatu à u so servitore chì li devia centu denarii.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Questa hè una attitudine ingrata.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Avemu statu ancu pardunatu è salvatu da grazia per mezu di Ghjesù.</a:t>
            </a:r>
            <a:r xmlns:a="http://schemas.openxmlformats.org/drawingml/2006/main">
              <a:rPr altLang="en-US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S'ellu ùn scurdemu micca quella grazia, avemu da pardunà quelli chì ci anu fattu male.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/>
              <a:t>Quale hè Ghjesù?</a:t>
            </a:r>
            <a:r xmlns:a="http://schemas.openxmlformats.org/drawingml/2006/main">
              <a:rPr altLang="en-US" lang="c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perdona è ci ama finu à a fine.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Quantu soldi hè statu scrittu da u rè 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centu denari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dui centu denari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centu talenti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deci milla talenti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deci milla talenti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/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4000"/>
              <a:t>Perchè stu figliolu mio era mortu è hè di novu vivu; era persu è hè trovu. Allora cuminciaru à festighjà.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"Ùn duverebbe micca avè pietà di u vostru servitore cum'è aghju avutu di tè?"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82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Hosanna à u Figliolu di David 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A folla chì andava davanti à ellu è quelli chì seguitanu gridavanu: "Hosanna à u Figliolu di David!" "Benedettu quellu chì vene in nome di u Signore!" "Hosanna in u più altu!"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Quandu Ghjesù s'avvicinava à Ghjerusalemme, mandò dui discìpuli, dicendu: "Vai in paese, è truverete un sumere cù u so puledro vicinu à ella. Slegali è portali à mè ".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Dui discìpuli andonu in u paese è fecenu ciò chì Ghjesù li avia urdinatu.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Anu trovu u sumere. "U Signore hà bisognu di elli". Allora u pruprietariu li mandò subitu.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 si pusò nantu à un sumere è intrì in Ghjerusalemme. A folla chì andava davanti à ellu è gridava: "Hosanna à u Figliolu di David!"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fattu chì Ghjesù hà cavalcatu un sumere è chì era accoltu da a folla hè statu fattu secondu a prufezia registrata di a Bibbia. Ma nimu ne sapia.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"Ghjesù cavalcava un puledro di un sumere, è a folla gridava: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"Osanna à u Figliolu di David!"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Eranu tutti profetizzati in a Bibbia.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hà campatu per ubbidenza,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comu era scrittu in a Bibbia.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Noi chì seguitemu à Ghjesù avemu ancu ubbidì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parolla di Diu accuratamente.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rgbClr val="ff0000"/>
                </a:solidFill>
              </a:rPr>
              <a:t>Quale hè Ghjesù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u nostru rè degnu di lode è gloria.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co">
                <a:solidFill>
                  <a:schemeClr val="tx1">
                    <a:lumMod val="50000"/>
                    <a:lumOff val="50000"/>
                  </a:schemeClr>
                </a:solidFill>
              </a:rPr>
              <a:t>No 73 A Parola di Diu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400"/>
              <a:t>Ghjesù risuscita Lazaru da i morti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hà cavalcatu Ghjesù in Ghjerusalemme?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puledro di un sumere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cavallu zitellu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elefante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zitellu cammellu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un puledro di un sumere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A folla chì andava davanti à ellu è quelli chì seguitanu gridavanu: "Hosanna à u Figliolu di David!" "Benedettu quellu chì vene in nome di u Signore!" "Hosanna in u più altu!"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83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A mo casa hè una casa di preghiera.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"Hè scrittu", li disse, "" A mo casa serà chjamata casa di preghiera ", ma voi ne fate un "tantu di ladri".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 intrì in u tempiu di Ghjerusalemme. Ci era parechji cummercianti è cambiassi di soldi in u tempiu.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hà rovesciatu e tavule di i cambiavaluti è i banchi di quelli chì vendenu culombi. Hà guidatu tutti quelli chì compravanu è vendenu quì.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 disse in furia: "Hè scrittu: A mo casa serà chjamata casa di preghiera, ma voi ne fate una fossa di briganti".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hà cacciatu i cummercianti fora di u tempiu è guarì i malati in u tempiu.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tempiu, a chjesa, hè u locu per adurà è pricà à Diu.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era arraggiatu cù a folla chì l'hà trasfurmatu in un locu di cummerciale.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Per chì vene in chjesa 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 a chjesa, duvete scuntrà à Diu cun cultu è preghiera.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rgbClr val="ff0000"/>
                </a:solidFill>
              </a:rPr>
              <a:t>Quale hè Ghjesù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u pruprietariu di a chjesa. Ghjesù hè quellu chì riceve u nostru cultu è e preghiere da a chjesa.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/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Ghjesù li disse: "Sò a risurrezzione è a vita. Quellu chì crede in mè vivrà, ancu s'ellu hè mortu;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è quellu chì campa è crede in mè ùn morerà mai. Credi questu?"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/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Quale hà cacciatu Ghjesù fora di u tempiu 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Ghjudei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Gentile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Mercanti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Mercanti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"Hè scrittu", li disse, "" A mo casa serà chjamata casa di preghiera ", ma voi ne fate un "tantu di ladri".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84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Ghjesù hà lavatu i pedi di i so discìpuli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/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Avà chì eiu, u vostru Signore è u Maestru, aghju lavatu i vostri pedi, avete ancu lavà i pedi di l'altri.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hà avutu l'ultima cena cù i so discìpuli. Ghjesù sapia chì questu era u so ultimu pastu cù i so discìpuli.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Di colpu, Ghjesù hà purtatu l'acqua à u bacinu, è hà cuminciatu à lavà i pedi di i so discìpuli unu à unu.</a:t>
            </a:r>
            <a:r xmlns:a="http://schemas.openxmlformats.org/drawingml/2006/main">
              <a:rPr lang="co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Quandu era u turnu di Petru, Petru disse: "Perchè u Signore lava i nostri pedi? Ùn lavaraghju micca!"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 rispose. "Se ùn aghju micca lavatu i vostri pedi, voi è eiu ùn avemu nunda à fà cun questu. Ùn pudete micca capisce bè avà, ma un ghjornu capirete.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"Aghju lavatu i vostri pedi per fà un esempiu. Da avà, lavate i pedi è diventate e persone chì servenu l'altri".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 u mondu, l'omi bassi servenu l'omi alti, ma à u cuntrariu Ghjesù hà lavatu i pedi di i so discìpuli è rinunziò.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so vita per noi.</a:t>
            </a:r>
            <a:r xmlns:a="http://schemas.openxmlformats.org/drawingml/2006/main">
              <a:rPr altLang="en-US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Sè simu discìpuli di Ghjesù, duvemu esse felici di serve l'altri in u locu più bassu, invece di vulè esse trattati in u locu più altu.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ghjornu nutizia ghjunse à Ghjesù. "Làzaru hè malatu. Per piacè venite prestu è guarì lu 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/>
              <a:t>Quale hè Ghjesù ?</a:t>
            </a:r>
            <a:r xmlns:a="http://schemas.openxmlformats.org/drawingml/2006/main">
              <a:rPr altLang="en-US" lang="c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</a:t>
            </a:r>
            <a:r xmlns:a="http://schemas.openxmlformats.org/drawingml/2006/main">
              <a:rPr altLang="en-US" lang="co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hè..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l'omu più altu, ma hè ghjuntu à u locu più bassu è hè statu dispostu à serve à tutti.</a:t>
            </a:r>
            <a:r xmlns:a="http://schemas.openxmlformats.org/drawingml/2006/main">
              <a:rPr altLang="en-US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/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Quale ùn hà micca lasciatu à Ghjesù lavà i so pedi ?</a:t>
            </a:r>
            <a:r xmlns:a="http://schemas.openxmlformats.org/drawingml/2006/main">
              <a:rPr altLang="en-US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Tumasgiu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Judas Iscariote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Petru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/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Avà chì eiu, u vostru Signore è u Maestru, aghju lavatu i vostri pedi, avete ancu lavà i pedi di l'altri.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85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Ghjesù prega nantu à a muntagna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Andendu un pocu più luntanu, cascò cù a so faccia in terra è pricava: "U mo Babbu, s'ellu hè pussibule, chì sta tazza mi sia pigliata. Ma micca cum'è vogliu, ma cum'è voi".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Dopu à cena, Ghjesù andò cù i so discìpuli in un locu chjamatu Getsemani.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Ghjesù disse à i discìpuli: "A mo ànima hè sopraffata di dulore finu à a morte. Resta quì è vigilà cun mè ".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"" U mo Babbu, s'ellu hè pussibule, chì sta coppa mi sia tolta. Ma micca cum'è vogliu, ma cum'è voi. Ghjesù hà pricatu seriamente. Ma i discìpuli cascò in un sonnu prufondu.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 disse, svegliendu i so discìpuli, "Ùn puderebbe vegliate cun mè per una ora? Fighjate. Eccu u mo traditore per arrestarmi 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À a fine, Ghjesù hà seguitu a ghjente chì hè ghjunta à catturà. Era di more per pagà i nostri peccati nantu à a croce cum'è Diu vulia.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prima chì Ghjesù ghjunse, hè mortu.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Hè stata dolorosa per Ghjesù per more per pagà i nostri peccati nantu à a croce, ma era cumplitamenti ubbidiente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perchè era a vulintà di Diu.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Bisogna prima sperà chì a vulintà di Diu sia cumpiita piuttostu chè a mo in a nostra vita.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/>
              <a:t>Quale hè Ghjesù ?</a:t>
            </a:r>
            <a:r xmlns:a="http://schemas.openxmlformats.org/drawingml/2006/main">
              <a:rPr lang="c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</a:t>
            </a:r>
            <a:r xmlns:a="http://schemas.openxmlformats.org/drawingml/2006/main">
              <a:rPr lang="co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hè..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senza peccatu in questa terra perchè seguita cumplettamente a vulintà di Diu.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Induve Ghjesù hà pricatu prima ch'ellu era arristatu 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 u tempiu di Ghjerusalemme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Getsemani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Sala suprana di Mark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Lacu di Galilea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Getsemani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Andendu un pocu più luntanu, cascò cù a so faccia in terra è pricava: "U mo Babbu, s'ellu hè pussibule, chì sta tazza mi sia pigliata. Ma micca cum'è vogliu, ma cum'è voi".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86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Ghjesù hè mortu nantu à a croce.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Ghjesù chjamò cù una voce forte: "Patre, in e vostre mani aghju mandatu u mo spiritu". Quand'ellu avia dettu questu, spirò l'ultimu soffiu.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Ghjesù, catturatu da i suldati rumani, purtava una corona di spine in u so capu, fù burlatu, purtò a croce è fù purtatu fora per esse eseguitu à a muntagna.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Allora, Ghjesù hè statu crucifissu nantu à a croce cù dui criminali. A ghjente stava à fighjulà, è i guvernatori anu ancu sprezzatu di ellu.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"Babbu, perdona, perchè ùn sanu micca ciò chì facenu". Ghjesù hà pricatu per quelli chì l'hà tombu.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disse: "Hè finitu!" È s'inchina a testa è rinunziò u so spiritu.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surella di Làzaru disse à Ghjesù chì hè ghjuntu tardi: "Ghjesù, sì tù sì statu quì, u mo fratellu ùn saria micca mortu".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À quellu mumentu a cortina di u tempiu hè stata strappata in dui da cima à fondu. A terra si tremò è i scogli si spaccavanu. Quandu i suldati chì anu crucifissu à Ghjesù, anu vistu questu, sò stati spavintati, è esclamanu: "Certamente era u Figliolu di Diu!"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peccatu Ghjesù hà patitu è mortu in nome di noi, è hà pagatu per i nostri piccati.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Dunque, ùn avemu micca bisognu di pagà per noi stessi.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Avemu statu salvatu grazia à Ghjesù.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Ùn ci vole à scurdà di questu per un mumentu.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/>
              <a:t>Quale hè Ghjesù 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u Salvatore chì ci hà salvatu murendu per i nostri piccati nantu à a croce.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Cù quale era Ghjesù crucifissu?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Discepuli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Donne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preti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Criminali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Criminali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Ghjesù chjamò cù una voce forte: "Patre, in e vostre mani aghju mandatu u mo spiritu". Quand'ellu avia dettu questu, spirò l'ultimu soffiu.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87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A Tomba Viota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À questu, si vultò è hà vistu à Ghjesù chì stava quì, ma ùn hà micca capitu chì era Ghjesù.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Maria Maddalena si n'andò à a tomba per vede Ghjesù mortu. Ma, a porta di petra di a tomba era aperta.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Ùn ci era micca corpu di Ghjesù in a tomba. Maria pensava chì qualchissia avia arrubatu u corpu mortu di Ghjesù.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L'anghjulu apparsu è dumandò. - Perchè pienghje ? Maria rispose: "Qualchissia hà arrubatu u corpu di Ghjesù".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disse: "Pigliate a porta di petra di a tomba". Ghjesù urdinò: "Venite, Làzaru".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È quand'ella si vultò, ci era Ghjesù chì vultò vivu. Ma Maria ùn hà micca ricunnisciutu à Ghjesù. Ella ùn pensava micca chì Ghjesù hà da vultà à a vita.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"Maria..." Solu quandu Ghjesù hà chjamatu, Maria u ricunnosce. "Signore, sì veramente tornatu à a vita." Ghjesù hè statu risuscitatu trè ghjorni dopu a so morte.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Nimu in u mondu hè mortu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è vivu di novu.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Ma l'unicu, Ghjesù, chì era risuscitatu da a morte, hè sempre vivu.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 Bibbia dice chì quelli chì crèdenu in Ghjesù ancu tornanu à a vita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cum'è Ghjesù.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Dunque ùn ci vole micca perde a nostra speranza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per a vita eterna.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/>
              <a:t>Quale hè Ghjesù ?</a:t>
            </a:r>
            <a:r xmlns:a="http://schemas.openxmlformats.org/drawingml/2006/main">
              <a:rPr lang="c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u Signore di a Vittoria chì hà vintu a morte è hà tornatu à a vita.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hà pensatu Maria quandu hà vistu chì ùn ci era micca Ghjesù in a tomba 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statu risuscitatu!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Questu ùn hè micca a tomba di Ghjesù!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Qualchissia hà arrubatu u corpu mortu di Ghjesù!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discepuli anu compru u corpu mortu di Ghjesù!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Qualchissia hà arrubatu u corpu mortu di Ghjesù!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À questu, si vultò è hà vistu à Ghjesù chì stava quì, ma ùn hà micca capitu chì era Ghjesù.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88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Ghjesù chì hè ascendutu à u celu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Dopu avè dettu questu, fù pigliatu davanti à i so ochji, è una nuvola u piattava da a so vista.</a:t>
            </a:r>
            <a:r xmlns:a="http://schemas.openxmlformats.org/drawingml/2006/main">
              <a:rPr lang="co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discìpuli, chì ùn sapianu micca chì Ghjesù era risuscitatu, sò stati presi da paura è disappuntu.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 risuscitatu hè ghjuntu è si stese à mezu à elli, li mostrò e so mani è u so fiancu è disse: "Smette di dubbità è crede".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Allora, sorprendentemente, trè ghjorni dopu a so morte, Làzaru esce. A ghjente era piacè di vede questu è elogiava à Diu.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Allora, Ghjesù hà dettu ch'ellu avissi da vultà à u so Babbu, Diu, è hà prumessu chì ellu mandarà u Spìritu Santu.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È Ghjesù hà urdinatu à i so discìpuli per esse tistimunianzi di ellu finu à a fine di u mondu, per predicà u Vangelu è per insignà a parolla.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Dopu avè finitu tutte e missioni nantu à sta terra, Ghjesù hà cullatu in u celu davanti à i so discìpuli. È ci hà prumessu ch'ellu hà da vultà in questa terra un ghjornu.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Jésus ordonna à ses disciples de prêcher l'Évangile jusqu'aux extrémités de la terre avant qu'il ne monte au ciel.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Chjesa hè un gruppu di discìpuli di Ghjesù.</a:t>
            </a:r>
            <a:r xmlns:a="http://schemas.openxmlformats.org/drawingml/2006/main">
              <a:rPr lang="co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Cum'è discìpuli di Ghjesù, avemu da pridicà l'evangelu in ogni locu. È avemu da esse tistimunianzi di Ghjesù.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/>
              <a:t>Quale hè Ghjesù ?</a:t>
            </a:r>
            <a:r xmlns:a="http://schemas.openxmlformats.org/drawingml/2006/main">
              <a:rPr lang="c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sempre vivu, à pusà à u latu drittu di Diu, è hà da vultà in terra cum'è prumessu.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hà mostratu Ghjesù risuscitatu à i so discìpuli 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Segni di unghie nantu à e mani è i pedi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Spina marca o capu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Segni di fruste nantu à u spinu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Contusioni nantu à a faccia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Segni di unghie nantu à e mani è i pedi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Dopu avè dettu questu, fù pigliatu davanti à i so ochji, è una nuvola u piattava da a so vista.</a:t>
            </a:r>
            <a:r xmlns:a="http://schemas.openxmlformats.org/drawingml/2006/main">
              <a:rPr lang="co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89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U Spìritu Santu hè vinutu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Tutti eranu pieni di u Spìritu Santu è cuminciaru à parlà in altre lingue cum'è u Spìritu li permette.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discìpuli eranu in Ghjerusalemme cum'è Ghjesù hà dettu. Quandu u ghjornu di Pentecoste ghjunse, eranu tutti inseme in un locu.</a:t>
            </a:r>
            <a:r xmlns:a="http://schemas.openxmlformats.org/drawingml/2006/main">
              <a:rPr lang="c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/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hà purtatu à Làzaru à a vita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 a so parolla.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Avemu da more un ghjornu, ma avemu da esse risuscitatu perchè credemu in Ghjesù.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Avete da esse un cristianu chì campa cù a speranza di a risurrezzione.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 colpu, un sonu cum'è u soffiu di un ventu viulente hè ghjuntu è chjappà tutta a casa duv'elli stavanu à pusà.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È tandu ci era una lingua di focu nantu à a testa di ogni persona, è tandu tutti eranu pieni di u Spìritu Santu è cuminciaru à parlà in altre lingue.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Quandu tutti eranu surprised, Petru cuminciò à pridicà à elli nantu à Ghjesù è u Vangelu.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ghjente hà intesu l'evangelu, s'hè repentitu è battezatu. Più di 3 000 persone sò stati battezzati in quellu ghjornu.</a:t>
            </a:r>
            <a:r xmlns:a="http://schemas.openxmlformats.org/drawingml/2006/main">
              <a:rPr lang="c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hà mandatu u Spìritu Santu à i so discìpuli.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Spìritu Santu hà datu à Petru a saviezza è u putere per pridicà u Vangelu.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Spìritu Santu hè in i cori di tutti quelli chì credi in Ghjesù.</a:t>
            </a:r>
            <a:r xmlns:a="http://schemas.openxmlformats.org/drawingml/2006/main">
              <a:rPr lang="c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Ùn vi scurdate chì u Spìritu Santu hè quellu chì ci dà saviezza è curagiu per pridicà l'evangelu, cum'è ellu hà datu à Petru saviezza è putere.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/>
              <a:t>Quale hè Ghjesù ?</a:t>
            </a:r>
            <a:r xmlns:a="http://schemas.openxmlformats.org/drawingml/2006/main">
              <a:rPr lang="c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manda u Spìritu Santu à tutti quelli chì crèdenu in ellu per aiutà.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anu intesu quandu u Spìritu Santu hè vinutu 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sonu di tromba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tronu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soffiu di un ventu viulente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sonu di e preghiere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u soffiu di un ventu viulente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Tutti eranu pieni di u Spìritu Santu è cuminciaru à parlà in altre lingue cum'è u Spìritu li permette.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90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Filippu hà dettu u Vangelu à l'Ethiopian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Allora Filippu principia cù quellu passaghju di l'Scrittura è li disse a bona nova di Ghjesù.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/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4000"/>
              <a:t>Perchè stu figliolu mio era mortu è hè di novu vivu; era persu è hè trovu. Allora cuminciaru à festighjà.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/>
              <a:t>Quale hè Ghjesù ?</a:t>
            </a:r>
            <a:r xmlns:a="http://schemas.openxmlformats.org/drawingml/2006/main">
              <a:rPr altLang="en-US" lang="c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u maestru di a vita chì riporta i morti.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ghjornu un anghjulu di u Signore disse à Filippu chì credeva in Ghjesù "Vai à u sudu à a strada - a strada deserta".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Cuminciò à u desertu miridiunali cum'è l'anghjulu disse. Si dumandava perchè l'anghjulu l'hà mandatu </a:t>
            </a: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À quellu tempu, l'eunucu chì era incaricatu di soldi per u paese di l'Etiopia, era nantu à u carru, leghjendu i scritti di u prufeta Isaia. Filippu s'avvicinò è dumandò. "Avete capitu ciò chì leghje?"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"Cumu possu capisce", disse, "salvo chì qualchissia mi spiega?" Filippu hà cuminciatu cù quellu passaghju di l'Scrittura è li disse a bona nova di Ghjesù.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Dopu chì l'Ethiopian hà ricevutu à Ghjesù, hà tornatu in u so paese felice. Filippu ringraziò u Spìritu Santu per avè guidatu quì.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Filippu ùn pudia capisce cumplettamente, ma ubbidì à l'ordine di u Spìritu Santu. Cusì puderia pridicà l'evangelu à l'Ethiopian.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Calchì volta simu in una situazione chì ùn pudemu micca capisce.</a:t>
            </a:r>
            <a:r xmlns:a="http://schemas.openxmlformats.org/drawingml/2006/main">
              <a:rPr lang="c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s'è vo avete fiducia in Diu è ubbidite à u Spìritu Santu ancu in quellu mumentu, pudete ancu esse un omu di fede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 prêchent l'évangile.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/>
              <a:t>Quale hè Ghjesù ?</a:t>
            </a:r>
            <a:r xmlns:a="http://schemas.openxmlformats.org/drawingml/2006/main">
              <a:rPr lang="c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guida a relazione cù quale duvemu scuntrà.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era l'eunucu etiopiu chì Filippu hà scontru in carica ?</a:t>
            </a:r>
            <a:r xmlns:a="http://schemas.openxmlformats.org/drawingml/2006/main">
              <a:rPr lang="c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Era incaricatu di l'armata.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Era un cucinu di u so paese.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Ellu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era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carica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so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 paese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Hà cuntrullatu u cultu di u paese.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Era incaricatu di i soldi di u so paese.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Allora Filippu principia cù quellu passaghju di l'Scrittura è li disse a bona nova di Ghjesù.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91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Saul incontra Ghjesù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Quanti ghjorni sò passati da a morte di Làzaru quandu Ghjesù hè vinutu?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ghjornu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dui ghjorni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trè ghjorni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quattru ghjorni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trè ghjorni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Cascò in terra è intesu una voce chì li diceva: "Saul, Saul, perchè mi perseguite?"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 era un omu chjamatu Saul chì odiava quelli chì cridianu in Ghjesù, è odiava a chjesa.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Saul odiò à Ghjesù tantu chì si n'andò in Damascu per arrestà i cristiani.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Cum'ellu s'avvicinava à Damascu in u so viaghju, subitu una lumera da u celu lampò intornu à ellu. Si sentì una voce: "Saulu, Saulu, perchè mi perseguite?"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"Quale sì, Signore?" Saul dumandò. "Sò Ghjesù, chì tù perseguite". Saul era surprised chì Ghjesù era vivu. Pensava chì Ghjesù era mortu.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Saul, chì scontru à Ghjesù, divintò un omu novu. Cusì divintò Paulu l'Apòstulu, chì hà travagliatu duru per pridicà u Vangelu à i Gentili, è hà scrittu parechji libri di a Bibbia.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 era un omu chì perseguitò a chjesa, ma Diu l'hà chjamatu apòstulu.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Saul, chì hà scontru à Ghjesù, hà campatu una vita completamente diversa da prima.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cambiamenti avete fattu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postu chì avete scontru à Ghjesù?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Quelli chì scontranu à Ghjesù devenu campà una vita diversa da mai.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/>
              <a:t>Quale hè Ghjesù ?</a:t>
            </a:r>
            <a:r xmlns:a="http://schemas.openxmlformats.org/drawingml/2006/main">
              <a:rPr lang="c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perdona l'omi maligni cum'è Saul è li chjama è li mette cum'è travagliadori.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Perchè Saul andò à Damascu 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 arrestà i cristiani.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 avè un viaghju.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 avè un cultu.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 pridicà u Vangelu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Per arrestà i cristiani.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Cascò in terra è intesu una voce chì li diceva: "Saul, Saul, perchè mi perseguite?"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/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Ghjesù li disse: "Sò a risurrezzione è a vita. Quellu chì crede in mè vivrà, ancu s'ellu hè mortu;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è quellu chì campa è crede in mè ùn morerà mai. Credi questu?"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92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U bonu amicu di Paul, Barnabas.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Ma Barnabas u pigliò è u purtò à l'apòstuli. Li disse cumu Saul in u so viaghju avia vistu u Signore è chì u Signore li avia parlatu, è cumu in Damascu avia pridicatu senza paura in u nome di Ghjesù.</a:t>
            </a:r>
            <a:r xmlns:a="http://schemas.openxmlformats.org/drawingml/2006/main">
              <a:rPr lang="co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Dopu chì Paul hà scontru à Ghjesù, vulia scuntrà i discìpuli di Ghjesù.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i discìpuli di Ghjesù avianu a paura di Paul. Perchè ùn sapianu chì dopu chì Paul hà scontru à Ghjesù, divintò un crede in Ghjesù.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Barnabas hà aiutatu à Paul. "Hà veramente scontru à Ghjesù è hà cambiatu cumplettamente!"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"Aghju ancu vistu à Pàulu pridicà in Damascu, duv'ellu si n'andò à arrestà i cristiani !" I discìpuli sò diventati amici cù Paul cun facilità.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Dopu à quessa, Barnabas è Paul sò diventati boni amici è viaghjanu intornu à u mondu per pridicà l'evangelu inseme.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Paul, chì perseguitò a chjesa, scontru à Ghjesù è divintò un omu novu, ma a ghjente ùn hà micca cridutu.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Diu hà preparatu Barnabas è u hà fattu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bonu cumpagnu di travagliu per Paul.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Cum'è Paulu è Barnabas, duvemu esse boni amici di a fede è aiutanu l'altri.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/>
              <a:t>Quale hè Ghjesù ?</a:t>
            </a:r>
            <a:r xmlns:a="http://schemas.openxmlformats.org/drawingml/2006/main">
              <a:rPr lang="c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ci manda un amicu chì ci pò aiutà quandu simu in prublemi.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Quale hà aiutatu à Paul è divintò amici quandu era in prublemi 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Filippu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Barnaba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74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A Trasfigurazione di Ghjesù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Ma Barnabas u pigliò è u purtò à l'apòstuli. Li disse cumu Saul in u so viaghju avia vistu u Signore è chì u Signore li avia parlatu, è cumu in Damascu avia pridicatu senza paura in u nome di Ghjesù.</a:t>
            </a:r>
            <a:r xmlns:a="http://schemas.openxmlformats.org/drawingml/2006/main">
              <a:rPr lang="co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93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Dorcas, chì hè tornatu à a vita.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Petru li mandò tutti fora di a stanza; tandu si ghjinochje è pricava. Vultendu versu a donna morta, disse: "Tabitha, alzati". Apri l'ochji, è videndu Petru si pusò.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 era un discìpulu chjamatu Dorcas, chì sempre facia u bè è aiutava i poveri.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À quellu tempu hè stata malata è morse. I so vicini eranu assai tristi è purtonu Petru.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Quandu Petru ghjunse, tutti quelli chì eranu stati aiutati da ella pienghjenu, mustrannu i panni ch'ellu avia ricevutu in rigalu.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Petru li mandò tutti fora di a stanza; tandu s'inginuò è pricava.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"Dorcas, alzati!", disse Petru. Ella apre l'ochji, è si pusò à vede Petru. Videndu questu, tutti eranu felici è parechje persone in quellu paese cridianu in Ghjesù.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Petru era un discìpulu di Ghjesù, è hà sappiutu fà ciò chì Ghjesù hà fattu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quandu era nantu à sta terra.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Ghjesù disse à i so discìpuli ch'elli farianu a stessa cosa ch'ellu hà fattu.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Semu discìpuli di Ghjesù.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Avemu bisognu à amparà è ricurdà ciò chì Ghjesù hà fattu in questa terra è fà e cose cum'è Ghjesù.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/>
              <a:t>Quale hè Ghjesù ?</a:t>
            </a:r>
            <a:r xmlns:a="http://schemas.openxmlformats.org/drawingml/2006/main">
              <a:rPr lang="c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dà u putere à i so discìpuli per ch'elli ponu pridicà l'evangelu.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Ci fu trasfiguratu davanti à elli. A so faccia brillava cum'è u sole, è i so vestiti diventonu bianchi cum'è a luce.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Quandu Petru hè ghjuntu à Dorcas, a ghjente era trista è chì li mostranu 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vestiti chì Dorcas avia fattu.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Pasti chì Dorcas avia fattu.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figliolu di Dorcas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Lettera di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I vestiti chì Dorcas avia fattu.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Petru li mandò tutti fora di a stanza; tandu si ghjinochje è pricava. Vultendu versu a donna morta, disse: "Tabitha, alzati". Apri l'ochji, è videndu Petru si pusò.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94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Cornelius, un gentil sauvé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I cridenti circuncisi chì eranu ghjunti cù Petru eranu stupiti chì u rigalu di u Spìritu Santu era statu versatu ancu nantu à i pagani.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 10: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À Césarée, il y avait un homme nommé Corneille, centurion du régiment italien.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Ellu è tutta a so famiglia eranu devoti è teme di Diu; hà datu generosamente à quelli in bisognu è pricava à Diu regularmente.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ghjornu, Corneliu hà intesu a voce di Diu mentre pricava. "Mandate l'omi per esse un omu chjamatu Petru".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À quellu tempu, Petru hà vistu ancu una visione in preghiera. Diu li hà datu animali da u celu chì i Ghjudei ùn pudianu manghjà è li urdinò di manghjà.</a:t>
            </a:r>
            <a:r xmlns:a="http://schemas.openxmlformats.org/drawingml/2006/main">
              <a:rPr lang="co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"Ùn chjamate nunda impuru chì Diu hà purificatu".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Eventualmente, Petru hà seguitu l'omi chì Corneliu avia mandatu è andò à a casa di Corneliu.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Pierre leur a prêché Jésus et l'Évangile à Corneille et à sa famille. Allora u Spìritu Santu falò nantu à elli. Hà capitu fighjendu questu; "Ancu i gentili ponu esse salvati si crede in Ghjesù!"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Petru pensava chì solu i Ghjudei puderanu crede in Ghjesù è esse salvatu.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Ma l'evangelu di Diu ùn hà micca discriminazione trà tutte e persone di u mondu.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Avemu da pridicà u Vangelu à tutti in u mondu per ch'elli ponu esse salvati.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pigliò cun ellu Petru, Ghjacumu è Ghjuvanni, è li fece cullà nantu à una muntagna alta da elli.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/>
              <a:t>Quale hè Ghjesù ?</a:t>
            </a:r>
            <a:r xmlns:a="http://schemas.openxmlformats.org/drawingml/2006/main">
              <a:rPr lang="c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dà a salvezza à tutti quelli chì crede in ellu, indipendentemente da naziunalità o status.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visione hà vistu Petru mentre pricava 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 discendu da u celu.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Bibbia chì fala da u celu.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Anghjuli chì falanu da u celu.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L'animali chì i Ghjudei ùn ponu manghjà sò falati da u celu.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L'animali chì i Ghjudei ùn ponu manghjà sò falati da u celu.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I cridenti circuncisi chì eranu ghjunti cù Petru eranu stupiti chì u rigalu di u Spìritu Santu era statu versatu ancu nantu à i pagani.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 10: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95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Canti inni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ancu in prigiò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Versu mezzanotti, Paulu è Silas pricavavanu è cantavanu inni à Diu, è l'altri prigiuneri li stavanu à sente.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è Silas anu fattu u so megliu per pridicà l'evangelu in Philippe. Mais les gens qui l'avaient battaient Paul et Silas et les mettaient en prison.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Paulu è Silas pricavanu è elogiavanu à Diu ancu in prigiò. Tutti in a prigiò l'ascoltavanu.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Allora di colpu ci hè statu un terremotu cusì grande chì tutte e porte di a prigiò s'apre. U carcerariu era assai preoccupatu perchè pensava chì i prigiuneri eranu scappati.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gridò: "Ùn vi preoccupate micca! Semu tutti quì!" "Signore, chì deve fà per esse salvatu?" U carcelariu dumandò.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"Credite in u Signore Ghjesù. Allora voi è a vostra famiglia seranu salvati!" À quella ora di a notte u carcerariu li pigliò è li lavò i feriti ; tandu subitu, ellu è tutta a so famiglia sò stati battezzati.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 fu trasfiguratu davanti à elli. A so faccia brillava cum'è u sole, è i so vestiti diventonu bianchi cum'è a luce.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Pàulu è Silas ùn anu micca disappuntu è pricava è elogiatu,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ancu s'elli eranu battuti à morte.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Allora Diu hà apertu a porta di a prigiò è li dete l'uppurtunità di pridicà l'evangelu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à u carcerieri è a so famiglia.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Ci sò i tempi chì avemu ancu in guai.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È s'ellu ùn ti lasciate micca è passà à a preghiera è a lode, Diu vi salverà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in un modu maravigghiusu.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/>
              <a:t>Quale hè Ghjesù ?</a:t>
            </a:r>
            <a:r xmlns:a="http://schemas.openxmlformats.org/drawingml/2006/main">
              <a:rPr lang="c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mi dà u putere di superà tutte e difficultà è difficultà.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anu fattu Paulu è Silas in prigiò 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Pienghjenu.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Anu supplicatu per a so vita.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Eranu delusi.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Pregavanu è cantavanu inni.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Pregavanu è cantavanu inni.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Versu mezzanotti, Paulu è Silas pricavavanu è cantavanu inni à Diu, è l'altri prigiuneri li stavanu à sente.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96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Paul hà pridicatu u Vangelu à u Rè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Paulu rispose: "Cortu tempu o longu - Pregu à Diu chì micca solu voi, ma tutti quelli chì mi stanu à sente oghje, ponu diventà ciò chì sò, fora di queste catene".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hà pridicatu l'evangelu è hè diventatu prigiuneru in Ghjerusalemme. U rè Agrippa hà dumandatu nantu à i peccati di u prigiuneru Paulu.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"Avete permessu di parlà per voi stessu!" Agrippa hà datu un tempu à Paul per inizià a so difesa.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hà utilizatu l'oppurtunità di pridicà l'evangelu. "O rè, spergu chì pudete diventà cum'è mè fora di sti catene!"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rè ùn truvò micca peccatu in Paul. Paulu vulia andà in Roma è predicà l'evangelu à l'imperatore.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À l'istante, Mosè è Elia apparsu davanti à elli, chì parlavanu cù Ghjesù.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Eventualmente, Paul hà appellu à l'imperatore rumanu. Cum'è un prigiuneru, Pàulu si n'andò in barca per andà à l'imperatore di Roma.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Paulu era prigiuneru, ma hà pridicatu l'evangelu fieru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davanti à u rè di u so propiu prucessu.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Perchè ùn era micca vergogna di l'evangelu, è hà cridutu chì era una verità fiera.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Avemu bisognu di pudè predicà cun fiducia è curaggiu l'Evangelu di Ghjesù à quellu chì scontru.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/>
              <a:t>Quale hè Ghjesù ?</a:t>
            </a:r>
            <a:r xmlns:a="http://schemas.openxmlformats.org/drawingml/2006/main">
              <a:rPr lang="c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assai più altu ch'è l'omu più altu di u mondu.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hà fattu Paulu quandu u rè di u prucessu di Paulu hà datu l'uppurtunità di parlà 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Hà pridicatu u Vangelu di Ghjesù.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Hà accusatu una persona mala.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Hà dumandatu a so liberazione.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Precava è cantava inni.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Hà pridicatu u Vangelu di Ghjesù.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Paulu rispose: "Cortu tempu o longu - Pregu à Diu chì micca solu voi, ma tutti quelli chì mi stanu à sente oghje, ponu diventà ciò chì sò, fora di queste catene".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97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A Nave s'affonda 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è disse : Ùn àbbia paura, Paulu. Duvete esse ghjudicatu davanti à Cesare; è Diu hà graziamente datu a vita di tutti quelli chì naviganu cun voi.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Pàulu fù purtatu in Roma cù l'altri prigiuneri.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Tuttavia, a nave era in periculu di affundà per via di u tifone. Tutti tremavanu di paura.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pricava à Diu è disse à a ghjente. "Ùn àbbia paura. Diu hà dettu chì nimu ùn muriria".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Una voce da a nuvola disse: "Questu hè u mo Figliolu, chì aghju caru; cun ellu sò bè cuntentu. Ascoltalu ! 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battellu affundò, ma cum'è Paul hà dettu, a ghjente puderia tutti sbarcà nantu à l'isula senza una sola morte.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 hà pridicatu à Ghjesù in l'isula è hà datu gloria à Diu.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 pricava, incuraghjia l'altri, ancu in i tempi di crisa quandu u bastimentu era per affundà.</a:t>
            </a:r>
            <a:r xmlns:a="http://schemas.openxmlformats.org/drawingml/2006/main">
              <a:rPr lang="c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 fine, tutti sò stati salvati,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cum'è Paul hà dettu.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populu di Diu hè rispunsevuli di furnisce a vulintà di Diu à u mondu per via di a preghiera è di a bona nova di a salvezza di Diu.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/>
              <a:t>Quale hè Ghjesù ?</a:t>
            </a:r>
            <a:r xmlns:a="http://schemas.openxmlformats.org/drawingml/2006/main">
              <a:rPr lang="c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u pruprietariu di tutta a vita in u mondu. Nunda mori senza u so permessu.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hà fattu Paulu quandu a nave scontra u tifone 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Ellu pienghje.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Saltò in u mare.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 s'est battu contre le pilote.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Hà pricatu à Diu.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Hà pricatu à Diu.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è disse: Ùn àbbia paura, Paulu. Duvete esse ghjudicatu davanti à Cesare; è Diu hà graziamente datu a vita di tutti quelli chì naviganu cun voi.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Atti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98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Preghiera di Paul per Onesimus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Ti appellu per u mo figliolu Onesimus, chì hè diventatu u mo figliolu mentre era in catene.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Filemone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Onesimus era un servitore di Filemone. Ma s'hè scappatu senza u permessu di u so maestru in Roma.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Onesimus scontrò à Paulu chì era imprigiunatu in Roma. Paulu hà pridicatu l'evangelu, è hà vinutu à crede in Ghjesù.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Quandu anu intesu questu, cascò a faccia in terra, spaventati. Ghjesù disse: "Ùn àbbia paura". Quand'elli fighjàvanu, ùn anu vistu nimu fora di Ghjesù.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Pàulu disse à Onesimu di vultà à u so maestru Filemone è di dumandà u pirdunu. È Paulu disse à Onesimus per campà cum'è un crede in Ghjesù.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Onesimus era preoccupatu. Perchè à quellu tempu, u servitore scappatu hè statu uccisu da u so patrone.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Pàulu hà scrittu una lettera per Onesimus à u so maestru, Filemone, per pardunallu. Sta lettera hè "Filemone" in a Bibbia.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Pàulu hà ricollegatu a relazione rotta trà Onesimus è Filemon. U Onesimus dumandò à Filemonu per u pirdunu, è Filemonu pirdunu à Onesimus.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Avemu da dumandà u pirdunu se avemu fattu qualcosa di male.</a:t>
            </a:r>
            <a:r xmlns:a="http://schemas.openxmlformats.org/drawingml/2006/main">
              <a:rPr lang="c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È se qualchissia hà fattu qualcosa di male à noi, avemu da pardunà.</a:t>
            </a:r>
            <a:r xmlns:a="http://schemas.openxmlformats.org/drawingml/2006/main">
              <a:rPr lang="c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Hè ciò chì a ghjente crede in Ghjesù.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/>
              <a:t>Quale hè Ghjesù ?</a:t>
            </a:r>
            <a:r xmlns:a="http://schemas.openxmlformats.org/drawingml/2006/main">
              <a:rPr lang="c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porta a pace è a cunciliazione induve ci sò lotte è cunflitti.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Quale hè chì Onesimus hà scontru in Roma quandu scappò da u so patrone, Filemone 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Paulu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Ti appellu per u mo figliolu Onesimus, chì hè diventatu u mo figliolu mentre era in catene.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Filemone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99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Timothy, u Discìpuli di Paul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Mi sò ricurdatu di a vostra fede sincera, chì prima campava in a to nanna Lois è in a to mamma Eunice è, sò cunvinta, avà campa ancu in tè.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Thimothy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avia un discìpulu chjamatu Timothy. Timothy hè statu missiunariu cù Paul da quandu era un zitellu.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 era un omu chì avia dui figlioli. U sicondu figliolu dumandò à u so babbu per dà a so parte di a pruprietà in anticipu.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era nantu à sta terra in forma umana, ma hè ancu Diu.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Cume Diu hà urdinatu à i so discìpuli nantu à a muntagna,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duvemu crede in Ghjesù cum'è u Figliolu di Diu è à sente cun cura.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Paul, chì era in prigiò, sapia ch'ellu era per more, è hà scrittu una lettera à u so amatu discipulu Timothy.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lettera hà dettu cumu Timoteu duveria insignà à i credenti cum'è ministru di a chjesa.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Timothy è i credenti leghjenu a lettera di Paul è decisu di ùn perde a fede finu à a fine ancu in persecuzione.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Allora a fede di Paul hè stata trasmessa à u so discìpulu Timothy, è dinò à e chjese.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Grazie à l'evangelisti chì ci anu pridicatu l'evangelu è à i prufessori chì ci anu insignatu a parolla di Diu, a nostra fede è a nostra chjesa anu cresciutu.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Avà avemu da purtà a nostra fede è insignà a parolla di Diu chì avemu amparatu.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/>
              <a:t>Quale hè Ghjesù ?</a:t>
            </a:r>
            <a:r xmlns:a="http://schemas.openxmlformats.org/drawingml/2006/main">
              <a:rPr lang="c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risuscitatu è hè vivu eternamente, cù e chjese è i credenti chì credenu in ellu.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À quale Paul hà scrittu a lettera cum'è u ghjornu di a so morte s'avvicinava 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Timothy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Timothy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Mi sò ricurdatu di a vostra fede sincera, chì prima campava in a to nanna Lois è in a to mamma Eunice è, sò cunvinta, avà campa ancu in tè.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Thimothy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100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Ghjuvanni hà vistu una vista maravigliosa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Quellu chì tistimunianza di sti cosi dice: "Iè, aghju da vene prestu". Amen. Venite, Signore Ghjesù.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Revelazione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/>
              <a:t>Quale hè Ghjesù ?</a:t>
            </a:r>
            <a:r xmlns:a="http://schemas.openxmlformats.org/drawingml/2006/main">
              <a:rPr altLang="en-US" lang="c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brilla bella cù una apparenza gloriosa.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persecuzione di a chjesa hè diventata di più in più di ghjornu. Tutti i so discìpuli sò stati martirizzati mentre mantene a fede, è Ghjuvanni hè statu cunfinatu solu à Patmos.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ghjornu hà intesu una voce forte cum'è una tromba, chì disse: "Scrivi nantu à un rotulu ciò chì vede è mandate à e sette chjese".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 hà vistu ancu Ghjesù. Ghjesù era l'imaghjini di un rè chì avia tuttu u putere di u mondu.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 hà vistu u celu novu è a nova terra chì vene. Ùn ci sarà nunda di male, ùn ci sarà micca dolore, è ci sarà sempre felicità cù Diu.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 hà scrittu tutte queste visioni è l'hà scrittu à e chjese. "Mantene a vostra fede, perchè u Signore tornerà!" Questu hè l'ultimu libru di a Bibbia, Revelazione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hà da vultà à sta terra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cum'è ghjudice un ghjornu.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À quellu tempu, quelli chì ùn anu micca cridutu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 Ghjesù soffre per sempre,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Quelli chì crèdenu in Ghjesù si godiri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vita eterna cù a felicità.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Aspettate chì Ghjesù torna torna 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Ùn ci vole micca perde quella speranza, duvemu mantene a nostra fede in questa terra finu à a fine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/>
              <a:t>Quale hè Ghjesù ?</a:t>
            </a:r>
            <a:r xmlns:a="http://schemas.openxmlformats.org/drawingml/2006/main">
              <a:rPr lang="c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hà da vultà à sta terra cum'è rè, ghjudicà tutte e cose, è guvernerà tutte e cose per sempre.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ghjè u nome di l'isula induve u discìpulu Ghjuvanni era cunfinatu 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Hawaii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Kittim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Quellu chì tistimunianza di sti cosi dice: "Iè, aghju da vene prestu". Amen. Venite, Signore Ghjesù.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Revelazione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Oghje</a:t>
            </a:r>
            <a:r xmlns:a="http://schemas.openxmlformats.org/drawingml/2006/main">
              <a:rPr altLang="en-US" lang="co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Quale ùn hà micca vistu a trasfigurazione di Ghjesù 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Ghjacumu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Tumasgiu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Tumasgiu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Ci fu trasfiguratu davanti à elli. A so faccia brillava cum'è u sole, è i so vestiti diventonu bianchi cum'è a luce.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75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Ghjesù</a:t>
            </a:r>
            <a:r xmlns:a="http://schemas.openxmlformats.org/drawingml/2006/main">
              <a:rPr lang="co" altLang="en-US" sz="4400"/>
              <a:t> </a:t>
            </a:r>
            <a:r xmlns:a="http://schemas.openxmlformats.org/drawingml/2006/main">
              <a:rPr lang="co" altLang="ko-KR" sz="4400"/>
              <a:t>Ama i zitelli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Quandu Ghjesù hà vistu questu, era indignatu. Li disse: "Lasciate chì i zitelli venenu à mè, è ùn li impediscenu micca, perchè u regnu di Diu appartene à quelli cum'è questi.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genitore hà purtatu u so figliolu à Ghjesù per esse benedettu da Ghjesù.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Allora, i discìpuli di Ghjesù u rimproveru. "Cumu osei portà u to figliolu à Ghjesù?"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Quandu Ghjesù hà vistu, disse in furia.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"Ùn impedisce micca chì i zitelli venenu à mè. U regnu di Diu appartene à tali figlioli. 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u figliolu avia persu tutte e so pruprietà in u paese distanti è diventa miserable.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"Qualchissia chì ùn riceve micca u regnu di Diu cum'è un zitellu ùn entrerà mai in ellu." È pigliò i zitelli in i so braccia, pusò e mani nantu à elli è li benedisse.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hà dettu chì u regnu di Diu appartene à tali zitelli.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Diventamu ancu figlioli chì amanu à Diu è ubbidiscenu à Ghjesù senza perde a purità, l'onesta,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è veru core di zitellu.</a:t>
            </a:r>
            <a:r xmlns:a="http://schemas.openxmlformats.org/drawingml/2006/main">
              <a:rPr altLang="en-US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/>
              <a:t>Quale hè Ghjesù ?</a:t>
            </a:r>
            <a:r xmlns:a="http://schemas.openxmlformats.org/drawingml/2006/main">
              <a:rPr altLang="en-US" lang="c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</a:t>
            </a:r>
            <a:r xmlns:a="http://schemas.openxmlformats.org/drawingml/2006/main">
              <a:rPr altLang="en-US" lang="co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hè..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ama, valori è benedice i zitelli.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facenu i discìpuli quandu i zitelli anu pruvatu à andà à Ghjesù ?</a:t>
            </a:r>
            <a:r xmlns:a="http://schemas.openxmlformats.org/drawingml/2006/main">
              <a:rPr altLang="en-US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 anu accoltu cun piacè.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 rimproveru di ùn andà à Ghjesù.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Presentanu i zitelli à Ghjesù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 detti da manghjà è li mandanu in casa.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Li rimproveru di ùn andà à Ghjesù.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Quandu Ghjesù hà vistu questu, era indignatu. Li disse: "Lasciate chì i zitelli venenu à mè, è ùn li impediscenu micca, perchè u regnu di Diu appartene à quelli cum'è questi.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76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Ghjesù guarì un cecu, Bartimeu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"Vai", disse Ghjesù, "a to fede ti hà guaritu". Immediatamente hà ricivutu a vista è seguitanu à Ghjesù per a strada.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Quandu Ghjesù hè ghjuntu à Ghjericu, un omu cecu, Bartimeu era pusatu nantu à a strada à mendicà.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Quand'ellu hà intesu chì era Ghjesù di Nazareth, hà cuminciatu à gridà: "Ghjesù, Figliolu di David, abbi pietà di mè!"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hà chjamatu Bartimeu. "Chì vulete ch'e aghju fattu per voi?" Ghjesù li dumandò. U cecu disse: "Rabbi, vogliu vede".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figliolu hà capitu chì hè diventatu più miserable chè i servitori in a casa di u babbu.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Allora turnò è prega u babbu di accettà ellu cum'è unu di i so servitori.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"Vai", disse Ghjesù, "a to fede ti hà guaritu". Immediatamente hà ricevutu a vista.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"Grazie, Ghjesù!" Bartimeu hà seguitu à Ghjesù chì li lasciò riceve a vista.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disse à Bartimeu: "A vostra fede vi hà guaritu".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Hè a fede chì ci salva.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fede hè espressa in una preghiera seria.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Quandu preghemu à Ghjesù,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Avemu da avè sta fede.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/>
              <a:t>Quale hè Ghjesù ?</a:t>
            </a:r>
            <a:r xmlns:a="http://schemas.openxmlformats.org/drawingml/2006/main">
              <a:rPr altLang="en-US" lang="c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ascolta è risponde à e nostre preghiere sincere.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hà dumandatu à Ghjesù Bartimeu 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Dà mi assai soldi.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Vogliu esse u vostru discìpulu.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Lasciami marchjà nantu à l'acqua.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Vogliu vede di novu.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Vogliu vede di novu.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"Vai", disse Ghjesù, "a to fede ti hà guaritu". Immediatamente hà ricivutu a vista è seguitanu à Ghjesù per a strada.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77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Zaccheu hà cullatu un arbre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Perchè u Figliolu di l'omu hè vinutu à circà è à salvà ciò chì era persu 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 era un omu riccu chjamatu Zaccheu. Era un capu di cullezzione di tasse, cusì a ghjente l'odiava.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ghjornu Ghjesù ghjunse à u paese induve Zaccheu campava. Parechje persone eranu affollate per vede à Ghjesù.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Appena u babbu hà vistu u so figliolu chì venia da luntanu, corse versu ellu è l'abbracciò è l'accoltò cun gioia.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Zaccheu hà cullatu à un arbre per vede à Ghjesù. Ghjesù hà guardatu è disse. "Zaccheu, scendi subitu. Devi stà in casa toia oghje.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"Zaccheu hà decisu à Ghjesù: "Daraghju a mità di i mo pussessi à i poveri".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Ghjesù disse: "Oghje a salvezza hè ghjunta à sta casa. Sò vinutu per circà è per salvà ciò chì era persu".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Quandu Zaccheu hà scontru à Ghjesù, hà cunfessu chì ellu daria i so beni più amati à i poveri.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ghjè u più impurtante per voi?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avete rinunziatu dopu avè scontru à Ghjesù?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Avemu da ricurdà chì a cosa più preziosa per noi hè Ghjesù.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rgbClr val="ff0000"/>
                </a:solidFill>
              </a:rPr>
              <a:t>Quale hè Ghjesù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u Salvatore chì hè ghjuntu in questa terra per salvà tutti senza distinzione.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Oghje</a:t>
            </a:r>
            <a:r xmlns:a="http://schemas.openxmlformats.org/drawingml/2006/main">
              <a:rPr altLang="en-US" lang="co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Perchè a ghjente odiava Zaccheu 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Perchè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ellu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era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capu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tassa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cullezzione.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Perchè ellu hà cridutu bè in Ghjesù.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Perchè hà pricatu assai.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Perchè era bellu.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Parce qu'il était un collecteur d'impôts en chef.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Perchè u Figliolu di l'omu hè vinutu à circà è à salvà ciò chì era persu 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co">
                <a:solidFill>
                  <a:schemeClr val="tx1">
                    <a:lumMod val="50000"/>
                    <a:lumOff val="50000"/>
                  </a:schemeClr>
                </a:solidFill>
              </a:rPr>
              <a:t>No 78 A Parola di Diu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400"/>
              <a:t>Una Casa custruita nantu à a Roccia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"Per quessa, tutti quelli chì sentenu sti mio parolle è li mette in pratica hè cum'è un sàviu chì hà custruitu a so casa nantu à a roccia.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hà dettu a storia di dui omi chì stavanu custruendu una casa.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disse: "Ddiu, u vostru babbu vi aspetta sempre".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Unu di elli hà decisu di custruisce a so casa nantu à a sabbia, un altru nantu à a roccia.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dui travagliavanu duramente per custruisce una casa. E duie case parevanu forti fora senza una grande diferenza.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Quandu a forte pioggia hà causatu una inundazione, a casa custruita nantu à a sabbia hè stata lavata. Ma a casa custruita nantu à a roccia ferma ferma.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 disse: "Tutti quelli chì sentenu e mo parolle è li mette in pratica hè cum'è un sàviu chì hà custruitu a so casa nantu à a roccia".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disse: "Tutti quelli chì sentenu e mo parolle è li mette in pratica hè cum'è un sàviu chì hà custruitu a so casa nantu à a roccia".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Mettite ogni parolla di Diu in pratica?</a:t>
            </a:r>
            <a:r xmlns:a="http://schemas.openxmlformats.org/drawingml/2006/main">
              <a:rPr altLang="en-US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Semu omi sàvii chì ubbidite à a Parola di Diu.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/>
              <a:t>Quale hè Ghjesù ?</a:t>
            </a:r>
            <a:r xmlns:a="http://schemas.openxmlformats.org/drawingml/2006/main">
              <a:rPr altLang="en-US" lang="c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</a:t>
            </a:r>
            <a:r xmlns:a="http://schemas.openxmlformats.org/drawingml/2006/main">
              <a:rPr altLang="en-US" lang="co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hè..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si diletta in quelli chì ubbidiscenu à a Parola.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Quandu a casa custruita nantu à a sabbia hà colapsatu?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Appena a casa hè stata custruita,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Quandu u sole brillava,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Quandu parechje persone venenu in casa,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Quandu pioveva assai è inundava,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Quandu pioveva assai è inundava,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"Per quessa, tutti quelli chì sentenu sti mio parolle è li mette in pratica hè cum'è un sàviu chì hà custruitu a so casa nantu à a roccia.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79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Cinque Vergini Sapienti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"Per quessa, guardate, perchè ùn sapete micca u ghjornu nè l'ora".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Pechemu assai in a nostra vita.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Allora Ci sentimu culpèvule per peccatu contru à Diu.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Diu ci hà sempre pardunatu per i nostri peccati.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Perchè Ghjesù hà digià ripiglià tutti i nostri peccati.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Avete da crede questu è andate à Diu cun gratitùdine è gioia.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Eranu dece vergini chì si preparavanu à a festa di u matrimoniu. E cinque ragazze sàviu preparanu lampade cù abbastanza oliu, ma l'altri cinque ùn anu micca.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notte, quandu u sposu era tardu, e dece vergini si addurmintavanu.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"U sposu hè quì!" E vergini s'arrizzò in fretta. È e luci di e cinque vergini chì ùn anu micca preparatu abbastanza oliu si sò spente.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"Dateci un pocu d'oliu." "Se vi damu u nostru oliu, pudemu ancu esse senza oliu. Andate à piglià un pocu d'oliu 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mentre e cinque zitelle stupide andavanu à cumprà oliu, a porta di a festa si chjude. Eventualmente, e cinque ragazze stupide ùn anu micca permessu di assistisce à a festa.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Questa hè una storia chì Ghjesù ci dice cumu aspittà u ghjornu quandu ellu torna.</a:t>
            </a:r>
            <a:r xmlns:a="http://schemas.openxmlformats.org/drawingml/2006/main">
              <a:rPr altLang="en-US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Nimu sà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quandu Ghjesù vene torna.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cum'è e cinque vergini sàviu, avemu sempre svegliate è aspittà à Ghjesù cù un core preparatu.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/>
              <a:t>Quale hè Ghjesù ?</a:t>
            </a:r>
            <a:r xmlns:a="http://schemas.openxmlformats.org/drawingml/2006/main">
              <a:rPr altLang="en-US" lang="c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hà prumessu di vultà in questa terra quandu nimu ùn sà.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ùn anu preparatu e cinque vergini stupide 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oliu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acqua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vestiti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rigalu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oliu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"Per quessa, guardate, perchè ùn sapete micca u ghjornu nè l'ora".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80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A Parabola di i Talenti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/>
              <a:t>Quale hè Ghjesù ?</a:t>
            </a:r>
            <a:r xmlns:a="http://schemas.openxmlformats.org/drawingml/2006/main">
              <a:rPr altLang="en-US" lang="c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</a:t>
            </a:r>
            <a:r xmlns:a="http://schemas.openxmlformats.org/drawingml/2006/main">
              <a:rPr altLang="en-US" lang="co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hè..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sempre ama è aspetta per noi.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/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"U so maestru hà rispostu: "Ben fattu, servitore bonu è fidu! Avete statu fidelu cù uni pochi di cose; vi metteraghju in capu di parechje cose. Venite è sparte a felicità di u vostru maestru!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Una persona hà affidatu soldi à i so servitori in u so viaghju à l'esteru. Hà datu cinque talenti à u primu servitore, dui à u sicondu, è unu à u terzu.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servitore chì hà ricivutu 5 talenti è dui talenti si n'andò à una volta è mette i so soldi à travaglià è hà guadagnatu u doppiu. In ogni casu, un omu chì hà ricivutu 1 talentu esce, hà cavatu un pirtusu in terra è piatta i soldi di u so maestru.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Quandu u maestru vultò è hà stabilitu cunti cun elli, u primu servitore hà guadagnatu cinque talenti più, è u sicondu dui più.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u servitore chì hà ricevutu un talentu ùn hà micca guadagnatu. "Maestru, m'ai datu solu un talentu. Allora cumu possu fà più soldi?"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so maestru era in furia. "Avete duvutu mette i mo soldi in depositu cù i banchieri, l'averia ricivutu cù interessi. Servitore senza valore, esce da a mo casa!"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ci avvisa di ùn esse pigri per mezu di a parabola di talenti.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 hè qualcosa di più impurtante chè quantu avemu ricevutu.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cosa più impurtante hè di campà una vita per a gloria di Diu usendu fedelmente ciò chì avete.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Tutti duvemu campà stu tipu di vita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 esse lodatu da Ghjesù.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/>
              <a:t>Quale hè Ghjesù ?</a:t>
            </a:r>
            <a:r xmlns:a="http://schemas.openxmlformats.org/drawingml/2006/main">
              <a:rPr altLang="en-US" lang="c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u nostru maestru, chì valuta a nostra vita è ci premia in cunseguenza.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hà affidatu u maestru à i servitori mentre viaghjava luntanu 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campu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magazinu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talentu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talentu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/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/>
              <a:t>"U so maestru hà rispostu: "Ben fattu, servitore bonu è fidu! Avete statu fidelu cù uni pochi di cose; vi metteraghju in capu di parechje cose. Venite è sparte a felicità di u vostru maestru!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